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0" r:id="rId7"/>
    <p:sldId id="262" r:id="rId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E0F828F7-0BE2-40B4-B252-2CF575CF76D6}" type="datetimeFigureOut">
              <a:rPr lang="es-CO" smtClean="0"/>
              <a:t>26/09/2019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54AD266-588E-478F-BFF4-63F6EC76D7C1}" type="slidenum">
              <a:rPr lang="es-CO" smtClean="0"/>
              <a:t>‹Nº›</a:t>
            </a:fld>
            <a:endParaRPr lang="es-CO"/>
          </a:p>
        </p:txBody>
      </p:sp>
    </p:spTree>
    <p:extLst>
      <p:ext uri="{BB962C8B-B14F-4D97-AF65-F5344CB8AC3E}">
        <p14:creationId xmlns:p14="http://schemas.microsoft.com/office/powerpoint/2010/main" val="3584079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0F828F7-0BE2-40B4-B252-2CF575CF76D6}" type="datetimeFigureOut">
              <a:rPr lang="es-CO" smtClean="0"/>
              <a:t>26/09/2019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54AD266-588E-478F-BFF4-63F6EC76D7C1}" type="slidenum">
              <a:rPr lang="es-CO" smtClean="0"/>
              <a:t>‹Nº›</a:t>
            </a:fld>
            <a:endParaRPr lang="es-CO"/>
          </a:p>
        </p:txBody>
      </p:sp>
    </p:spTree>
    <p:extLst>
      <p:ext uri="{BB962C8B-B14F-4D97-AF65-F5344CB8AC3E}">
        <p14:creationId xmlns:p14="http://schemas.microsoft.com/office/powerpoint/2010/main" val="21577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0F828F7-0BE2-40B4-B252-2CF575CF76D6}" type="datetimeFigureOut">
              <a:rPr lang="es-CO" smtClean="0"/>
              <a:t>26/09/2019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54AD266-588E-478F-BFF4-63F6EC76D7C1}" type="slidenum">
              <a:rPr lang="es-CO" smtClean="0"/>
              <a:t>‹Nº›</a:t>
            </a:fld>
            <a:endParaRPr lang="es-CO"/>
          </a:p>
        </p:txBody>
      </p:sp>
    </p:spTree>
    <p:extLst>
      <p:ext uri="{BB962C8B-B14F-4D97-AF65-F5344CB8AC3E}">
        <p14:creationId xmlns:p14="http://schemas.microsoft.com/office/powerpoint/2010/main" val="404924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0F828F7-0BE2-40B4-B252-2CF575CF76D6}" type="datetimeFigureOut">
              <a:rPr lang="es-CO" smtClean="0"/>
              <a:t>26/09/2019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54AD266-588E-478F-BFF4-63F6EC76D7C1}" type="slidenum">
              <a:rPr lang="es-CO" smtClean="0"/>
              <a:t>‹Nº›</a:t>
            </a:fld>
            <a:endParaRPr lang="es-CO"/>
          </a:p>
        </p:txBody>
      </p:sp>
    </p:spTree>
    <p:extLst>
      <p:ext uri="{BB962C8B-B14F-4D97-AF65-F5344CB8AC3E}">
        <p14:creationId xmlns:p14="http://schemas.microsoft.com/office/powerpoint/2010/main" val="391515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0F828F7-0BE2-40B4-B252-2CF575CF76D6}" type="datetimeFigureOut">
              <a:rPr lang="es-CO" smtClean="0"/>
              <a:t>26/09/2019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54AD266-588E-478F-BFF4-63F6EC76D7C1}" type="slidenum">
              <a:rPr lang="es-CO" smtClean="0"/>
              <a:t>‹Nº›</a:t>
            </a:fld>
            <a:endParaRPr lang="es-CO"/>
          </a:p>
        </p:txBody>
      </p:sp>
    </p:spTree>
    <p:extLst>
      <p:ext uri="{BB962C8B-B14F-4D97-AF65-F5344CB8AC3E}">
        <p14:creationId xmlns:p14="http://schemas.microsoft.com/office/powerpoint/2010/main" val="127466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E0F828F7-0BE2-40B4-B252-2CF575CF76D6}" type="datetimeFigureOut">
              <a:rPr lang="es-CO" smtClean="0"/>
              <a:t>26/09/2019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54AD266-588E-478F-BFF4-63F6EC76D7C1}" type="slidenum">
              <a:rPr lang="es-CO" smtClean="0"/>
              <a:t>‹Nº›</a:t>
            </a:fld>
            <a:endParaRPr lang="es-CO"/>
          </a:p>
        </p:txBody>
      </p:sp>
    </p:spTree>
    <p:extLst>
      <p:ext uri="{BB962C8B-B14F-4D97-AF65-F5344CB8AC3E}">
        <p14:creationId xmlns:p14="http://schemas.microsoft.com/office/powerpoint/2010/main" val="157647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E0F828F7-0BE2-40B4-B252-2CF575CF76D6}" type="datetimeFigureOut">
              <a:rPr lang="es-CO" smtClean="0"/>
              <a:t>26/09/2019</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054AD266-588E-478F-BFF4-63F6EC76D7C1}" type="slidenum">
              <a:rPr lang="es-CO" smtClean="0"/>
              <a:t>‹Nº›</a:t>
            </a:fld>
            <a:endParaRPr lang="es-CO"/>
          </a:p>
        </p:txBody>
      </p:sp>
    </p:spTree>
    <p:extLst>
      <p:ext uri="{BB962C8B-B14F-4D97-AF65-F5344CB8AC3E}">
        <p14:creationId xmlns:p14="http://schemas.microsoft.com/office/powerpoint/2010/main" val="24376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E0F828F7-0BE2-40B4-B252-2CF575CF76D6}" type="datetimeFigureOut">
              <a:rPr lang="es-CO" smtClean="0"/>
              <a:t>26/09/2019</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054AD266-588E-478F-BFF4-63F6EC76D7C1}" type="slidenum">
              <a:rPr lang="es-CO" smtClean="0"/>
              <a:t>‹Nº›</a:t>
            </a:fld>
            <a:endParaRPr lang="es-CO"/>
          </a:p>
        </p:txBody>
      </p:sp>
    </p:spTree>
    <p:extLst>
      <p:ext uri="{BB962C8B-B14F-4D97-AF65-F5344CB8AC3E}">
        <p14:creationId xmlns:p14="http://schemas.microsoft.com/office/powerpoint/2010/main" val="65931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0F828F7-0BE2-40B4-B252-2CF575CF76D6}" type="datetimeFigureOut">
              <a:rPr lang="es-CO" smtClean="0"/>
              <a:t>26/09/2019</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054AD266-588E-478F-BFF4-63F6EC76D7C1}" type="slidenum">
              <a:rPr lang="es-CO" smtClean="0"/>
              <a:t>‹Nº›</a:t>
            </a:fld>
            <a:endParaRPr lang="es-CO"/>
          </a:p>
        </p:txBody>
      </p:sp>
    </p:spTree>
    <p:extLst>
      <p:ext uri="{BB962C8B-B14F-4D97-AF65-F5344CB8AC3E}">
        <p14:creationId xmlns:p14="http://schemas.microsoft.com/office/powerpoint/2010/main" val="273049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F828F7-0BE2-40B4-B252-2CF575CF76D6}" type="datetimeFigureOut">
              <a:rPr lang="es-CO" smtClean="0"/>
              <a:t>26/09/2019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54AD266-588E-478F-BFF4-63F6EC76D7C1}" type="slidenum">
              <a:rPr lang="es-CO" smtClean="0"/>
              <a:t>‹Nº›</a:t>
            </a:fld>
            <a:endParaRPr lang="es-CO"/>
          </a:p>
        </p:txBody>
      </p:sp>
    </p:spTree>
    <p:extLst>
      <p:ext uri="{BB962C8B-B14F-4D97-AF65-F5344CB8AC3E}">
        <p14:creationId xmlns:p14="http://schemas.microsoft.com/office/powerpoint/2010/main" val="70264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F828F7-0BE2-40B4-B252-2CF575CF76D6}" type="datetimeFigureOut">
              <a:rPr lang="es-CO" smtClean="0"/>
              <a:t>26/09/2019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54AD266-588E-478F-BFF4-63F6EC76D7C1}" type="slidenum">
              <a:rPr lang="es-CO" smtClean="0"/>
              <a:t>‹Nº›</a:t>
            </a:fld>
            <a:endParaRPr lang="es-CO"/>
          </a:p>
        </p:txBody>
      </p:sp>
    </p:spTree>
    <p:extLst>
      <p:ext uri="{BB962C8B-B14F-4D97-AF65-F5344CB8AC3E}">
        <p14:creationId xmlns:p14="http://schemas.microsoft.com/office/powerpoint/2010/main" val="420398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828F7-0BE2-40B4-B252-2CF575CF76D6}" type="datetimeFigureOut">
              <a:rPr lang="es-CO" smtClean="0"/>
              <a:t>26/09/2019</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AD266-588E-478F-BFF4-63F6EC76D7C1}" type="slidenum">
              <a:rPr lang="es-CO" smtClean="0"/>
              <a:t>‹Nº›</a:t>
            </a:fld>
            <a:endParaRPr lang="es-CO"/>
          </a:p>
        </p:txBody>
      </p:sp>
    </p:spTree>
    <p:extLst>
      <p:ext uri="{BB962C8B-B14F-4D97-AF65-F5344CB8AC3E}">
        <p14:creationId xmlns:p14="http://schemas.microsoft.com/office/powerpoint/2010/main" val="2842091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dirty="0" smtClean="0"/>
              <a:t>.</a:t>
            </a:r>
            <a:endParaRPr lang="es-CO" dirty="0"/>
          </a:p>
        </p:txBody>
      </p:sp>
      <p:sp>
        <p:nvSpPr>
          <p:cNvPr id="3" name="2 Subtítulo"/>
          <p:cNvSpPr>
            <a:spLocks noGrp="1"/>
          </p:cNvSpPr>
          <p:nvPr>
            <p:ph type="subTitle" idx="1"/>
          </p:nvPr>
        </p:nvSpPr>
        <p:spPr>
          <a:xfrm>
            <a:off x="1063402" y="3835841"/>
            <a:ext cx="6400800" cy="1752600"/>
          </a:xfrm>
        </p:spPr>
        <p:txBody>
          <a:bodyPr/>
          <a:lstStyle/>
          <a:p>
            <a:r>
              <a:rPr lang="es-CO" dirty="0" smtClean="0"/>
              <a:t>Santiago Cuenca Perea</a:t>
            </a:r>
          </a:p>
          <a:p>
            <a:r>
              <a:rPr lang="es-CO" dirty="0" smtClean="0"/>
              <a:t>8B</a:t>
            </a:r>
            <a:endParaRPr lang="es-C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340768"/>
            <a:ext cx="3992116" cy="249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377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err="1" smtClean="0"/>
              <a:t>How</a:t>
            </a:r>
            <a:r>
              <a:rPr lang="es-CO" dirty="0" smtClean="0"/>
              <a:t> </a:t>
            </a:r>
            <a:r>
              <a:rPr lang="es-CO" dirty="0" err="1" smtClean="0"/>
              <a:t>is</a:t>
            </a:r>
            <a:r>
              <a:rPr lang="es-CO" dirty="0" smtClean="0"/>
              <a:t> </a:t>
            </a:r>
            <a:r>
              <a:rPr lang="es-CO" dirty="0" err="1" smtClean="0"/>
              <a:t>it</a:t>
            </a:r>
            <a:r>
              <a:rPr lang="es-CO" sz="4000" dirty="0" smtClean="0"/>
              <a:t>?</a:t>
            </a:r>
            <a:endParaRPr lang="es-CO" dirty="0"/>
          </a:p>
        </p:txBody>
      </p:sp>
      <p:sp>
        <p:nvSpPr>
          <p:cNvPr id="3" name="2 Marcador de contenido"/>
          <p:cNvSpPr>
            <a:spLocks noGrp="1"/>
          </p:cNvSpPr>
          <p:nvPr>
            <p:ph idx="1"/>
          </p:nvPr>
        </p:nvSpPr>
        <p:spPr/>
        <p:txBody>
          <a:bodyPr/>
          <a:lstStyle/>
          <a:p>
            <a:r>
              <a:rPr lang="es-CO" dirty="0" err="1" smtClean="0"/>
              <a:t>My</a:t>
            </a:r>
            <a:r>
              <a:rPr lang="es-CO" dirty="0" smtClean="0"/>
              <a:t> </a:t>
            </a:r>
            <a:r>
              <a:rPr lang="es-CO" dirty="0" err="1" smtClean="0"/>
              <a:t>project</a:t>
            </a:r>
            <a:r>
              <a:rPr lang="es-CO" dirty="0" smtClean="0"/>
              <a:t> </a:t>
            </a:r>
            <a:r>
              <a:rPr lang="es-CO" dirty="0" err="1" smtClean="0"/>
              <a:t>is</a:t>
            </a:r>
            <a:r>
              <a:rPr lang="es-CO" dirty="0" smtClean="0"/>
              <a:t> a </a:t>
            </a:r>
            <a:r>
              <a:rPr lang="es-CO" dirty="0" err="1" smtClean="0"/>
              <a:t>sculpure</a:t>
            </a:r>
            <a:r>
              <a:rPr lang="es-CO" dirty="0" smtClean="0"/>
              <a:t> </a:t>
            </a:r>
            <a:r>
              <a:rPr lang="es-CO" dirty="0" err="1" smtClean="0"/>
              <a:t>based</a:t>
            </a:r>
            <a:r>
              <a:rPr lang="es-CO" dirty="0" smtClean="0"/>
              <a:t> </a:t>
            </a:r>
            <a:r>
              <a:rPr lang="es-CO" dirty="0" err="1" smtClean="0"/>
              <a:t>on</a:t>
            </a:r>
            <a:r>
              <a:rPr lang="es-CO" dirty="0" smtClean="0"/>
              <a:t> </a:t>
            </a:r>
            <a:r>
              <a:rPr lang="es-CO" dirty="0" err="1" smtClean="0"/>
              <a:t>machism</a:t>
            </a:r>
            <a:r>
              <a:rPr lang="es-CO" dirty="0" smtClean="0"/>
              <a:t>.</a:t>
            </a:r>
          </a:p>
          <a:p>
            <a:r>
              <a:rPr lang="es-CO" dirty="0" err="1" smtClean="0"/>
              <a:t>It</a:t>
            </a:r>
            <a:r>
              <a:rPr lang="es-CO" dirty="0" smtClean="0"/>
              <a:t> </a:t>
            </a:r>
            <a:r>
              <a:rPr lang="es-CO" dirty="0" err="1" smtClean="0"/>
              <a:t>will</a:t>
            </a:r>
            <a:r>
              <a:rPr lang="es-CO" dirty="0" smtClean="0"/>
              <a:t> be a </a:t>
            </a:r>
            <a:r>
              <a:rPr lang="es-CO" dirty="0" err="1" smtClean="0"/>
              <a:t>shadow</a:t>
            </a:r>
            <a:r>
              <a:rPr lang="es-CO" dirty="0" smtClean="0"/>
              <a:t> of a </a:t>
            </a:r>
            <a:r>
              <a:rPr lang="es-CO" dirty="0" err="1" smtClean="0"/>
              <a:t>woman</a:t>
            </a:r>
            <a:r>
              <a:rPr lang="es-CO" dirty="0" smtClean="0"/>
              <a:t>  </a:t>
            </a:r>
            <a:r>
              <a:rPr lang="es-CO" dirty="0" err="1" smtClean="0"/>
              <a:t>made</a:t>
            </a:r>
            <a:r>
              <a:rPr lang="es-CO" dirty="0" smtClean="0"/>
              <a:t> </a:t>
            </a:r>
            <a:r>
              <a:rPr lang="es-CO" dirty="0" err="1" smtClean="0"/>
              <a:t>by</a:t>
            </a:r>
            <a:r>
              <a:rPr lang="es-CO" dirty="0"/>
              <a:t> </a:t>
            </a:r>
            <a:r>
              <a:rPr lang="es-CO" dirty="0" err="1" smtClean="0"/>
              <a:t>cotidian</a:t>
            </a:r>
            <a:r>
              <a:rPr lang="es-CO" dirty="0" smtClean="0"/>
              <a:t> </a:t>
            </a:r>
            <a:r>
              <a:rPr lang="es-CO" dirty="0" err="1" smtClean="0"/>
              <a:t>objects</a:t>
            </a:r>
            <a:r>
              <a:rPr lang="es-CO" dirty="0" smtClean="0"/>
              <a:t> </a:t>
            </a:r>
            <a:r>
              <a:rPr lang="es-CO" dirty="0" err="1" smtClean="0"/>
              <a:t>that</a:t>
            </a:r>
            <a:r>
              <a:rPr lang="es-CO" dirty="0" smtClean="0"/>
              <a:t> </a:t>
            </a:r>
            <a:r>
              <a:rPr lang="es-CO" dirty="0" err="1" smtClean="0"/>
              <a:t>represent</a:t>
            </a:r>
            <a:r>
              <a:rPr lang="es-CO" dirty="0" smtClean="0"/>
              <a:t> </a:t>
            </a:r>
            <a:r>
              <a:rPr lang="es-CO" dirty="0" err="1" smtClean="0"/>
              <a:t>woman</a:t>
            </a:r>
            <a:r>
              <a:rPr lang="es-CO" dirty="0" smtClean="0"/>
              <a:t> in a </a:t>
            </a:r>
            <a:r>
              <a:rPr lang="es-CO" dirty="0" err="1" smtClean="0"/>
              <a:t>wrong</a:t>
            </a:r>
            <a:r>
              <a:rPr lang="es-CO" dirty="0" smtClean="0"/>
              <a:t> </a:t>
            </a:r>
            <a:r>
              <a:rPr lang="es-CO" dirty="0" err="1" smtClean="0"/>
              <a:t>way</a:t>
            </a:r>
            <a:r>
              <a:rPr lang="es-CO" dirty="0" smtClean="0"/>
              <a:t>.</a:t>
            </a:r>
          </a:p>
          <a:p>
            <a:r>
              <a:rPr lang="es-CO" dirty="0"/>
              <a:t> </a:t>
            </a:r>
            <a:r>
              <a:rPr lang="es-CO" dirty="0" err="1" smtClean="0"/>
              <a:t>The</a:t>
            </a:r>
            <a:r>
              <a:rPr lang="es-CO" dirty="0" smtClean="0"/>
              <a:t> </a:t>
            </a:r>
            <a:r>
              <a:rPr lang="es-CO" dirty="0" err="1" smtClean="0"/>
              <a:t>mesage</a:t>
            </a:r>
            <a:r>
              <a:rPr lang="es-CO" dirty="0" smtClean="0"/>
              <a:t> </a:t>
            </a:r>
            <a:r>
              <a:rPr lang="es-CO" dirty="0" err="1" smtClean="0"/>
              <a:t>is</a:t>
            </a:r>
            <a:r>
              <a:rPr lang="es-CO" dirty="0" smtClean="0"/>
              <a:t> </a:t>
            </a:r>
            <a:r>
              <a:rPr lang="es-CO" dirty="0" err="1" smtClean="0"/>
              <a:t>to</a:t>
            </a:r>
            <a:r>
              <a:rPr lang="es-CO" dirty="0" smtClean="0"/>
              <a:t> </a:t>
            </a:r>
            <a:r>
              <a:rPr lang="es-CO" dirty="0" err="1" smtClean="0"/>
              <a:t>transmit</a:t>
            </a:r>
            <a:r>
              <a:rPr lang="es-CO" dirty="0" smtClean="0"/>
              <a:t> </a:t>
            </a:r>
            <a:r>
              <a:rPr lang="es-CO" dirty="0" err="1" smtClean="0"/>
              <a:t>an</a:t>
            </a:r>
            <a:r>
              <a:rPr lang="es-CO" dirty="0" smtClean="0"/>
              <a:t> </a:t>
            </a:r>
            <a:r>
              <a:rPr lang="es-CO" dirty="0" err="1" smtClean="0"/>
              <a:t>other</a:t>
            </a:r>
            <a:r>
              <a:rPr lang="es-CO" dirty="0" smtClean="0"/>
              <a:t> </a:t>
            </a:r>
            <a:r>
              <a:rPr lang="es-CO" dirty="0" err="1" smtClean="0"/>
              <a:t>image</a:t>
            </a:r>
            <a:r>
              <a:rPr lang="es-CO" dirty="0" smtClean="0"/>
              <a:t> of </a:t>
            </a:r>
            <a:r>
              <a:rPr lang="es-CO" dirty="0" err="1" smtClean="0"/>
              <a:t>the</a:t>
            </a:r>
            <a:r>
              <a:rPr lang="es-CO" dirty="0" smtClean="0"/>
              <a:t> </a:t>
            </a:r>
            <a:r>
              <a:rPr lang="es-CO" dirty="0" err="1" smtClean="0"/>
              <a:t>woman</a:t>
            </a:r>
            <a:r>
              <a:rPr lang="es-CO" dirty="0" smtClean="0"/>
              <a:t> as </a:t>
            </a:r>
            <a:r>
              <a:rPr lang="es-CO" dirty="0" err="1" smtClean="0"/>
              <a:t>it</a:t>
            </a:r>
            <a:r>
              <a:rPr lang="es-CO" dirty="0" smtClean="0"/>
              <a:t> </a:t>
            </a:r>
            <a:r>
              <a:rPr lang="es-CO" dirty="0" err="1" smtClean="0"/>
              <a:t>is</a:t>
            </a:r>
            <a:r>
              <a:rPr lang="es-CO" dirty="0" smtClean="0"/>
              <a:t> </a:t>
            </a:r>
            <a:r>
              <a:rPr lang="es-CO" dirty="0" err="1" smtClean="0"/>
              <a:t>seen</a:t>
            </a:r>
            <a:r>
              <a:rPr lang="es-CO" dirty="0" smtClean="0"/>
              <a:t> </a:t>
            </a:r>
            <a:r>
              <a:rPr lang="es-CO" dirty="0" err="1" smtClean="0"/>
              <a:t>every</a:t>
            </a:r>
            <a:r>
              <a:rPr lang="es-CO" dirty="0" smtClean="0"/>
              <a:t> </a:t>
            </a:r>
            <a:r>
              <a:rPr lang="es-CO" dirty="0" err="1" smtClean="0"/>
              <a:t>day</a:t>
            </a:r>
            <a:endParaRPr lang="es-CO" dirty="0" smtClean="0"/>
          </a:p>
          <a:p>
            <a:pPr marL="0" indent="0">
              <a:buNone/>
            </a:pPr>
            <a:endParaRPr lang="es-CO" dirty="0"/>
          </a:p>
        </p:txBody>
      </p:sp>
    </p:spTree>
    <p:extLst>
      <p:ext uri="{BB962C8B-B14F-4D97-AF65-F5344CB8AC3E}">
        <p14:creationId xmlns:p14="http://schemas.microsoft.com/office/powerpoint/2010/main" val="1095928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err="1" smtClean="0"/>
              <a:t>Materials</a:t>
            </a:r>
            <a:r>
              <a:rPr lang="es-CO" dirty="0"/>
              <a:t> </a:t>
            </a:r>
            <a:r>
              <a:rPr lang="es-CO" dirty="0" smtClean="0"/>
              <a:t>and </a:t>
            </a:r>
            <a:r>
              <a:rPr lang="es-CO" dirty="0" err="1" smtClean="0"/>
              <a:t>process</a:t>
            </a:r>
            <a:endParaRPr lang="es-CO" dirty="0"/>
          </a:p>
        </p:txBody>
      </p:sp>
      <p:sp>
        <p:nvSpPr>
          <p:cNvPr id="3" name="2 Marcador de contenido"/>
          <p:cNvSpPr>
            <a:spLocks noGrp="1"/>
          </p:cNvSpPr>
          <p:nvPr>
            <p:ph idx="1"/>
          </p:nvPr>
        </p:nvSpPr>
        <p:spPr/>
        <p:txBody>
          <a:bodyPr/>
          <a:lstStyle/>
          <a:p>
            <a:r>
              <a:rPr lang="es-CO" dirty="0" err="1" smtClean="0"/>
              <a:t>Sculpture</a:t>
            </a:r>
            <a:r>
              <a:rPr lang="es-CO" dirty="0" smtClean="0"/>
              <a:t>: </a:t>
            </a:r>
            <a:r>
              <a:rPr lang="es-CO" dirty="0" err="1" smtClean="0"/>
              <a:t>Cotidian</a:t>
            </a:r>
            <a:r>
              <a:rPr lang="es-CO" dirty="0" smtClean="0"/>
              <a:t> </a:t>
            </a:r>
            <a:r>
              <a:rPr lang="es-CO" dirty="0" err="1" smtClean="0"/>
              <a:t>woman</a:t>
            </a:r>
            <a:r>
              <a:rPr lang="es-CO" dirty="0" smtClean="0"/>
              <a:t> </a:t>
            </a:r>
            <a:r>
              <a:rPr lang="es-CO" dirty="0" err="1" smtClean="0"/>
              <a:t>objects</a:t>
            </a:r>
            <a:r>
              <a:rPr lang="es-CO" dirty="0" smtClean="0"/>
              <a:t>, </a:t>
            </a:r>
            <a:r>
              <a:rPr lang="es-CO" dirty="0" err="1" smtClean="0"/>
              <a:t>Light,shadow</a:t>
            </a:r>
            <a:r>
              <a:rPr lang="es-CO" dirty="0" smtClean="0"/>
              <a:t>, golf </a:t>
            </a:r>
            <a:r>
              <a:rPr lang="es-CO" dirty="0" err="1" smtClean="0"/>
              <a:t>voluntier</a:t>
            </a:r>
            <a:r>
              <a:rPr lang="es-CO" dirty="0" smtClean="0"/>
              <a:t>, golf club</a:t>
            </a:r>
          </a:p>
          <a:p>
            <a:r>
              <a:rPr lang="es-CO" dirty="0" err="1" smtClean="0"/>
              <a:t>Painting</a:t>
            </a:r>
            <a:r>
              <a:rPr lang="es-CO" dirty="0" smtClean="0"/>
              <a:t>: </a:t>
            </a:r>
            <a:r>
              <a:rPr lang="es-CO" dirty="0" err="1" smtClean="0"/>
              <a:t>Different</a:t>
            </a:r>
            <a:r>
              <a:rPr lang="es-CO" dirty="0" smtClean="0"/>
              <a:t> color </a:t>
            </a:r>
            <a:r>
              <a:rPr lang="es-CO" dirty="0" err="1" smtClean="0"/>
              <a:t>paint</a:t>
            </a:r>
            <a:r>
              <a:rPr lang="es-CO" dirty="0" smtClean="0"/>
              <a:t>, </a:t>
            </a:r>
            <a:r>
              <a:rPr lang="es-CO" dirty="0" err="1" smtClean="0"/>
              <a:t>shadow</a:t>
            </a:r>
            <a:endParaRPr lang="es-CO" dirty="0" smtClean="0"/>
          </a:p>
          <a:p>
            <a:r>
              <a:rPr lang="es-CO" dirty="0" err="1" smtClean="0"/>
              <a:t>The</a:t>
            </a:r>
            <a:r>
              <a:rPr lang="es-CO" dirty="0" smtClean="0"/>
              <a:t> </a:t>
            </a:r>
            <a:r>
              <a:rPr lang="es-CO" dirty="0" err="1" smtClean="0"/>
              <a:t>sculpture</a:t>
            </a:r>
            <a:r>
              <a:rPr lang="es-CO" dirty="0" smtClean="0"/>
              <a:t> </a:t>
            </a:r>
            <a:r>
              <a:rPr lang="es-CO" dirty="0" err="1" smtClean="0"/>
              <a:t>will</a:t>
            </a:r>
            <a:r>
              <a:rPr lang="es-CO" dirty="0" smtClean="0"/>
              <a:t> </a:t>
            </a:r>
            <a:r>
              <a:rPr lang="es-CO" dirty="0" err="1" smtClean="0"/>
              <a:t>represent</a:t>
            </a:r>
            <a:r>
              <a:rPr lang="es-CO" dirty="0" smtClean="0"/>
              <a:t> </a:t>
            </a:r>
            <a:r>
              <a:rPr lang="es-CO" dirty="0" err="1" smtClean="0"/>
              <a:t>the</a:t>
            </a:r>
            <a:r>
              <a:rPr lang="es-CO" dirty="0" smtClean="0"/>
              <a:t> </a:t>
            </a:r>
            <a:r>
              <a:rPr lang="es-CO" dirty="0" err="1" smtClean="0"/>
              <a:t>machism</a:t>
            </a:r>
            <a:r>
              <a:rPr lang="es-CO" dirty="0" smtClean="0"/>
              <a:t> </a:t>
            </a:r>
            <a:r>
              <a:rPr lang="es-CO" dirty="0" err="1" smtClean="0"/>
              <a:t>but</a:t>
            </a:r>
            <a:r>
              <a:rPr lang="es-CO" dirty="0" smtClean="0"/>
              <a:t> </a:t>
            </a:r>
            <a:r>
              <a:rPr lang="es-CO" dirty="0" err="1" smtClean="0"/>
              <a:t>then</a:t>
            </a:r>
            <a:r>
              <a:rPr lang="es-CO" dirty="0" smtClean="0"/>
              <a:t> </a:t>
            </a:r>
            <a:r>
              <a:rPr lang="es-CO" dirty="0"/>
              <a:t>I</a:t>
            </a:r>
            <a:r>
              <a:rPr lang="es-CO" dirty="0" smtClean="0"/>
              <a:t> </a:t>
            </a:r>
            <a:r>
              <a:rPr lang="es-CO" dirty="0" err="1" smtClean="0"/>
              <a:t>will</a:t>
            </a:r>
            <a:r>
              <a:rPr lang="es-CO" dirty="0" smtClean="0"/>
              <a:t> trace a line in </a:t>
            </a:r>
            <a:r>
              <a:rPr lang="es-CO" dirty="0" err="1" smtClean="0"/>
              <a:t>the</a:t>
            </a:r>
            <a:r>
              <a:rPr lang="es-CO" dirty="0" smtClean="0"/>
              <a:t> </a:t>
            </a:r>
            <a:r>
              <a:rPr lang="es-CO" dirty="0" err="1" smtClean="0"/>
              <a:t>shadow</a:t>
            </a:r>
            <a:r>
              <a:rPr lang="es-CO" dirty="0" smtClean="0"/>
              <a:t> and </a:t>
            </a:r>
            <a:r>
              <a:rPr lang="es-CO" dirty="0" err="1" smtClean="0"/>
              <a:t>paint</a:t>
            </a:r>
            <a:r>
              <a:rPr lang="es-CO" dirty="0" smtClean="0"/>
              <a:t> a </a:t>
            </a:r>
            <a:r>
              <a:rPr lang="es-CO" dirty="0" err="1" smtClean="0"/>
              <a:t>heroin</a:t>
            </a:r>
            <a:r>
              <a:rPr lang="es-CO" dirty="0" smtClean="0"/>
              <a:t> </a:t>
            </a:r>
            <a:r>
              <a:rPr lang="es-CO" dirty="0" err="1" smtClean="0"/>
              <a:t>killing</a:t>
            </a:r>
            <a:r>
              <a:rPr lang="es-CO" dirty="0" smtClean="0"/>
              <a:t> </a:t>
            </a:r>
            <a:r>
              <a:rPr lang="es-CO" dirty="0" err="1" smtClean="0"/>
              <a:t>the</a:t>
            </a:r>
            <a:r>
              <a:rPr lang="es-CO" dirty="0" smtClean="0"/>
              <a:t> </a:t>
            </a:r>
            <a:r>
              <a:rPr lang="es-CO" dirty="0" err="1" smtClean="0"/>
              <a:t>men</a:t>
            </a:r>
            <a:r>
              <a:rPr lang="es-CO" dirty="0" smtClean="0"/>
              <a:t>.</a:t>
            </a:r>
          </a:p>
          <a:p>
            <a:r>
              <a:rPr lang="es-CO" dirty="0" err="1" smtClean="0"/>
              <a:t>The</a:t>
            </a:r>
            <a:r>
              <a:rPr lang="es-CO" dirty="0" smtClean="0"/>
              <a:t> golf club in </a:t>
            </a:r>
            <a:r>
              <a:rPr lang="es-CO" dirty="0" err="1" smtClean="0"/>
              <a:t>the</a:t>
            </a:r>
            <a:r>
              <a:rPr lang="es-CO" dirty="0" smtClean="0"/>
              <a:t> </a:t>
            </a:r>
            <a:r>
              <a:rPr lang="es-CO" dirty="0" err="1" smtClean="0"/>
              <a:t>shadow</a:t>
            </a:r>
            <a:r>
              <a:rPr lang="es-CO" dirty="0" smtClean="0"/>
              <a:t> </a:t>
            </a:r>
            <a:r>
              <a:rPr lang="es-CO" dirty="0" err="1" smtClean="0"/>
              <a:t>will</a:t>
            </a:r>
            <a:r>
              <a:rPr lang="es-CO" dirty="0" smtClean="0"/>
              <a:t> be </a:t>
            </a:r>
            <a:r>
              <a:rPr lang="es-CO" dirty="0" err="1" smtClean="0"/>
              <a:t>paint</a:t>
            </a:r>
            <a:r>
              <a:rPr lang="es-CO" dirty="0" smtClean="0"/>
              <a:t> as </a:t>
            </a:r>
            <a:r>
              <a:rPr lang="es-CO" dirty="0" err="1" smtClean="0"/>
              <a:t>the</a:t>
            </a:r>
            <a:r>
              <a:rPr lang="es-CO" dirty="0" smtClean="0"/>
              <a:t> </a:t>
            </a:r>
            <a:r>
              <a:rPr lang="es-CO" dirty="0" err="1" smtClean="0"/>
              <a:t>sword</a:t>
            </a:r>
            <a:r>
              <a:rPr lang="es-CO" dirty="0" smtClean="0"/>
              <a:t>.</a:t>
            </a:r>
            <a:endParaRPr lang="es-CO" dirty="0"/>
          </a:p>
        </p:txBody>
      </p:sp>
    </p:spTree>
    <p:extLst>
      <p:ext uri="{BB962C8B-B14F-4D97-AF65-F5344CB8AC3E}">
        <p14:creationId xmlns:p14="http://schemas.microsoft.com/office/powerpoint/2010/main" val="4276775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Sketch</a:t>
            </a:r>
            <a:endParaRPr lang="es-CO" dirty="0"/>
          </a:p>
        </p:txBody>
      </p:sp>
      <p:sp>
        <p:nvSpPr>
          <p:cNvPr id="3" name="2 Marcador de contenido"/>
          <p:cNvSpPr>
            <a:spLocks noGrp="1"/>
          </p:cNvSpPr>
          <p:nvPr>
            <p:ph idx="1"/>
          </p:nvPr>
        </p:nvSpPr>
        <p:spPr/>
        <p:txBody>
          <a:bodyPr/>
          <a:lstStyle/>
          <a:p>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7992888" cy="467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657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err="1"/>
              <a:t>S</a:t>
            </a:r>
            <a:r>
              <a:rPr lang="es-CO" dirty="0" err="1" smtClean="0"/>
              <a:t>trategie</a:t>
            </a:r>
            <a:endParaRPr lang="es-CO" dirty="0"/>
          </a:p>
        </p:txBody>
      </p:sp>
      <p:sp>
        <p:nvSpPr>
          <p:cNvPr id="3" name="2 Marcador de contenido"/>
          <p:cNvSpPr>
            <a:spLocks noGrp="1"/>
          </p:cNvSpPr>
          <p:nvPr>
            <p:ph idx="1"/>
          </p:nvPr>
        </p:nvSpPr>
        <p:spPr/>
        <p:txBody>
          <a:bodyPr>
            <a:normAutofit lnSpcReduction="10000"/>
          </a:bodyPr>
          <a:lstStyle/>
          <a:p>
            <a:r>
              <a:rPr lang="es-CO" dirty="0" smtClean="0"/>
              <a:t>In </a:t>
            </a:r>
            <a:r>
              <a:rPr lang="es-CO" dirty="0" err="1" smtClean="0"/>
              <a:t>one</a:t>
            </a:r>
            <a:r>
              <a:rPr lang="es-CO" dirty="0" smtClean="0"/>
              <a:t> of </a:t>
            </a:r>
            <a:r>
              <a:rPr lang="es-CO" dirty="0" err="1" smtClean="0"/>
              <a:t>the</a:t>
            </a:r>
            <a:r>
              <a:rPr lang="es-CO" dirty="0" smtClean="0"/>
              <a:t> </a:t>
            </a:r>
            <a:r>
              <a:rPr lang="es-CO" dirty="0" err="1" smtClean="0"/>
              <a:t>first</a:t>
            </a:r>
            <a:r>
              <a:rPr lang="es-CO" dirty="0" smtClean="0"/>
              <a:t> </a:t>
            </a:r>
            <a:r>
              <a:rPr lang="es-CO" dirty="0" err="1" smtClean="0"/>
              <a:t>classes</a:t>
            </a:r>
            <a:r>
              <a:rPr lang="es-CO" dirty="0" smtClean="0"/>
              <a:t> </a:t>
            </a:r>
            <a:r>
              <a:rPr lang="es-CO" dirty="0" err="1" smtClean="0"/>
              <a:t>we</a:t>
            </a:r>
            <a:r>
              <a:rPr lang="es-CO" dirty="0" smtClean="0"/>
              <a:t> </a:t>
            </a:r>
            <a:r>
              <a:rPr lang="es-CO" dirty="0" err="1" smtClean="0"/>
              <a:t>make</a:t>
            </a:r>
            <a:r>
              <a:rPr lang="es-CO" dirty="0" smtClean="0"/>
              <a:t> </a:t>
            </a:r>
            <a:r>
              <a:rPr lang="es-CO" dirty="0" err="1" smtClean="0"/>
              <a:t>an</a:t>
            </a:r>
            <a:r>
              <a:rPr lang="es-CO" dirty="0" smtClean="0"/>
              <a:t> </a:t>
            </a:r>
            <a:r>
              <a:rPr lang="es-CO" dirty="0" err="1" smtClean="0"/>
              <a:t>exercise</a:t>
            </a:r>
            <a:r>
              <a:rPr lang="es-CO" dirty="0" smtClean="0"/>
              <a:t> of </a:t>
            </a:r>
            <a:r>
              <a:rPr lang="es-CO" dirty="0" err="1" smtClean="0"/>
              <a:t>trasing</a:t>
            </a:r>
            <a:r>
              <a:rPr lang="es-CO" dirty="0" smtClean="0"/>
              <a:t> </a:t>
            </a:r>
            <a:r>
              <a:rPr lang="es-CO" dirty="0" err="1" smtClean="0"/>
              <a:t>the</a:t>
            </a:r>
            <a:r>
              <a:rPr lang="es-CO" dirty="0" smtClean="0"/>
              <a:t> </a:t>
            </a:r>
            <a:r>
              <a:rPr lang="es-CO" dirty="0" err="1" smtClean="0"/>
              <a:t>body</a:t>
            </a:r>
            <a:r>
              <a:rPr lang="es-CO" dirty="0" smtClean="0"/>
              <a:t> of </a:t>
            </a:r>
            <a:r>
              <a:rPr lang="es-CO" dirty="0" err="1" smtClean="0"/>
              <a:t>ower</a:t>
            </a:r>
            <a:r>
              <a:rPr lang="es-CO" dirty="0" smtClean="0"/>
              <a:t> </a:t>
            </a:r>
            <a:r>
              <a:rPr lang="es-CO" dirty="0" err="1" smtClean="0"/>
              <a:t>partner</a:t>
            </a:r>
            <a:r>
              <a:rPr lang="es-CO" dirty="0" smtClean="0"/>
              <a:t> </a:t>
            </a:r>
            <a:r>
              <a:rPr lang="es-CO" dirty="0" err="1" smtClean="0"/>
              <a:t>through</a:t>
            </a:r>
            <a:r>
              <a:rPr lang="es-CO" dirty="0" smtClean="0"/>
              <a:t> </a:t>
            </a:r>
            <a:r>
              <a:rPr lang="es-CO" dirty="0" err="1" smtClean="0"/>
              <a:t>the</a:t>
            </a:r>
            <a:r>
              <a:rPr lang="es-CO" dirty="0" smtClean="0"/>
              <a:t> </a:t>
            </a:r>
            <a:r>
              <a:rPr lang="es-CO" dirty="0" err="1" smtClean="0"/>
              <a:t>window</a:t>
            </a:r>
            <a:r>
              <a:rPr lang="es-CO" dirty="0" smtClean="0"/>
              <a:t> and </a:t>
            </a:r>
            <a:r>
              <a:rPr lang="es-CO" dirty="0" err="1" smtClean="0"/>
              <a:t>the</a:t>
            </a:r>
            <a:r>
              <a:rPr lang="es-CO" dirty="0" smtClean="0"/>
              <a:t> </a:t>
            </a:r>
            <a:r>
              <a:rPr lang="es-CO" dirty="0" err="1" smtClean="0"/>
              <a:t>result</a:t>
            </a:r>
            <a:r>
              <a:rPr lang="es-CO" dirty="0" smtClean="0"/>
              <a:t> </a:t>
            </a:r>
            <a:r>
              <a:rPr lang="es-CO" dirty="0" err="1" smtClean="0"/>
              <a:t>was</a:t>
            </a:r>
            <a:r>
              <a:rPr lang="es-CO" dirty="0" smtClean="0"/>
              <a:t> </a:t>
            </a:r>
            <a:r>
              <a:rPr lang="es-CO" dirty="0" err="1" smtClean="0"/>
              <a:t>very</a:t>
            </a:r>
            <a:r>
              <a:rPr lang="es-CO" dirty="0" smtClean="0"/>
              <a:t> </a:t>
            </a:r>
            <a:r>
              <a:rPr lang="es-CO" dirty="0" err="1" smtClean="0"/>
              <a:t>interesting</a:t>
            </a:r>
            <a:r>
              <a:rPr lang="es-CO" dirty="0" smtClean="0"/>
              <a:t> so I can use </a:t>
            </a:r>
            <a:r>
              <a:rPr lang="es-CO" dirty="0" err="1" smtClean="0"/>
              <a:t>this</a:t>
            </a:r>
            <a:r>
              <a:rPr lang="es-CO" dirty="0" smtClean="0"/>
              <a:t> </a:t>
            </a:r>
            <a:r>
              <a:rPr lang="es-CO" dirty="0" err="1" smtClean="0"/>
              <a:t>strategie</a:t>
            </a:r>
            <a:r>
              <a:rPr lang="es-CO" dirty="0" smtClean="0"/>
              <a:t> </a:t>
            </a:r>
            <a:r>
              <a:rPr lang="es-CO" dirty="0" err="1" smtClean="0"/>
              <a:t>to</a:t>
            </a:r>
            <a:r>
              <a:rPr lang="es-CO" dirty="0" smtClean="0"/>
              <a:t> trace </a:t>
            </a:r>
            <a:r>
              <a:rPr lang="es-CO" dirty="0" err="1" smtClean="0"/>
              <a:t>the</a:t>
            </a:r>
            <a:r>
              <a:rPr lang="es-CO" dirty="0" smtClean="0"/>
              <a:t> line in </a:t>
            </a:r>
            <a:r>
              <a:rPr lang="es-CO" dirty="0" err="1" smtClean="0"/>
              <a:t>the</a:t>
            </a:r>
            <a:r>
              <a:rPr lang="es-CO" dirty="0" smtClean="0"/>
              <a:t> </a:t>
            </a:r>
            <a:r>
              <a:rPr lang="es-CO" dirty="0" err="1" smtClean="0"/>
              <a:t>shadow</a:t>
            </a:r>
            <a:endParaRPr lang="es-CO" dirty="0" smtClean="0"/>
          </a:p>
          <a:p>
            <a:r>
              <a:rPr lang="es-CO" dirty="0" err="1" smtClean="0"/>
              <a:t>The</a:t>
            </a:r>
            <a:r>
              <a:rPr lang="es-CO" dirty="0" smtClean="0"/>
              <a:t> art </a:t>
            </a:r>
            <a:r>
              <a:rPr lang="es-CO" dirty="0" err="1" smtClean="0"/>
              <a:t>piece</a:t>
            </a:r>
            <a:r>
              <a:rPr lang="es-CO" dirty="0" smtClean="0"/>
              <a:t> </a:t>
            </a:r>
            <a:r>
              <a:rPr lang="es-CO" dirty="0" err="1" smtClean="0"/>
              <a:t>will</a:t>
            </a:r>
            <a:r>
              <a:rPr lang="es-CO" dirty="0" smtClean="0"/>
              <a:t> be </a:t>
            </a:r>
            <a:r>
              <a:rPr lang="es-CO" dirty="0" err="1" smtClean="0"/>
              <a:t>the</a:t>
            </a:r>
            <a:r>
              <a:rPr lang="es-CO" dirty="0" smtClean="0"/>
              <a:t> </a:t>
            </a:r>
            <a:r>
              <a:rPr lang="es-CO" dirty="0" err="1" smtClean="0"/>
              <a:t>transformation</a:t>
            </a:r>
            <a:r>
              <a:rPr lang="es-CO" dirty="0" smtClean="0"/>
              <a:t> of </a:t>
            </a:r>
            <a:r>
              <a:rPr lang="es-CO" dirty="0" err="1" smtClean="0"/>
              <a:t>the</a:t>
            </a:r>
            <a:r>
              <a:rPr lang="es-CO" dirty="0" smtClean="0"/>
              <a:t> </a:t>
            </a:r>
            <a:r>
              <a:rPr lang="es-CO" dirty="0" err="1" smtClean="0"/>
              <a:t>shadow</a:t>
            </a:r>
            <a:r>
              <a:rPr lang="es-CO" dirty="0" smtClean="0"/>
              <a:t> </a:t>
            </a:r>
            <a:r>
              <a:rPr lang="es-CO" dirty="0" err="1" smtClean="0"/>
              <a:t>starting</a:t>
            </a:r>
            <a:r>
              <a:rPr lang="es-CO" dirty="0" smtClean="0"/>
              <a:t> </a:t>
            </a:r>
            <a:r>
              <a:rPr lang="es-CO" dirty="0" err="1" smtClean="0"/>
              <a:t>with</a:t>
            </a:r>
            <a:r>
              <a:rPr lang="es-CO" dirty="0" smtClean="0"/>
              <a:t> a </a:t>
            </a:r>
            <a:r>
              <a:rPr lang="es-CO" dirty="0" err="1" smtClean="0"/>
              <a:t>machistic</a:t>
            </a:r>
            <a:r>
              <a:rPr lang="es-CO" dirty="0" smtClean="0"/>
              <a:t> critique and </a:t>
            </a:r>
            <a:r>
              <a:rPr lang="es-CO" dirty="0" err="1" smtClean="0"/>
              <a:t>then</a:t>
            </a:r>
            <a:r>
              <a:rPr lang="es-CO" dirty="0" smtClean="0"/>
              <a:t> </a:t>
            </a:r>
            <a:r>
              <a:rPr lang="es-CO" dirty="0" err="1" smtClean="0"/>
              <a:t>showing</a:t>
            </a:r>
            <a:r>
              <a:rPr lang="es-CO" dirty="0" smtClean="0"/>
              <a:t> </a:t>
            </a:r>
            <a:r>
              <a:rPr lang="es-CO" dirty="0" err="1" smtClean="0"/>
              <a:t>the</a:t>
            </a:r>
            <a:r>
              <a:rPr lang="es-CO" dirty="0" smtClean="0"/>
              <a:t> </a:t>
            </a:r>
            <a:r>
              <a:rPr lang="es-CO" dirty="0" err="1" smtClean="0"/>
              <a:t>woman</a:t>
            </a:r>
            <a:r>
              <a:rPr lang="es-CO" dirty="0" smtClean="0"/>
              <a:t> as </a:t>
            </a:r>
            <a:r>
              <a:rPr lang="es-CO" dirty="0" err="1" smtClean="0"/>
              <a:t>an</a:t>
            </a:r>
            <a:r>
              <a:rPr lang="es-CO" dirty="0" smtClean="0"/>
              <a:t> </a:t>
            </a:r>
            <a:r>
              <a:rPr lang="es-CO" dirty="0" err="1" smtClean="0"/>
              <a:t>important</a:t>
            </a:r>
            <a:r>
              <a:rPr lang="es-CO" dirty="0" smtClean="0"/>
              <a:t> moral </a:t>
            </a:r>
            <a:r>
              <a:rPr lang="es-CO" dirty="0" err="1" smtClean="0"/>
              <a:t>stereotype</a:t>
            </a:r>
            <a:r>
              <a:rPr lang="es-CO" dirty="0" smtClean="0"/>
              <a:t>.</a:t>
            </a:r>
            <a:endParaRPr lang="es-CO" dirty="0"/>
          </a:p>
        </p:txBody>
      </p:sp>
    </p:spTree>
    <p:extLst>
      <p:ext uri="{BB962C8B-B14F-4D97-AF65-F5344CB8AC3E}">
        <p14:creationId xmlns:p14="http://schemas.microsoft.com/office/powerpoint/2010/main" val="1591564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err="1" smtClean="0"/>
              <a:t>References</a:t>
            </a:r>
            <a:endParaRPr lang="es-CO" dirty="0"/>
          </a:p>
        </p:txBody>
      </p:sp>
      <p:sp>
        <p:nvSpPr>
          <p:cNvPr id="3" name="2 Marcador de contenido"/>
          <p:cNvSpPr>
            <a:spLocks noGrp="1"/>
          </p:cNvSpPr>
          <p:nvPr>
            <p:ph idx="1"/>
          </p:nvPr>
        </p:nvSpPr>
        <p:spPr/>
        <p:txBody>
          <a:bodyPr/>
          <a:lstStyle/>
          <a:p>
            <a:pPr lvl="2"/>
            <a:r>
              <a:rPr lang="en-US" dirty="0" smtClean="0"/>
              <a:t/>
            </a:r>
            <a:br>
              <a:rPr lang="en-US" dirty="0" smtClean="0"/>
            </a:br>
            <a:r>
              <a:rPr lang="en-US" sz="1200" dirty="0" err="1"/>
              <a:t>Vasili</a:t>
            </a:r>
            <a:r>
              <a:rPr lang="en-US" sz="1200" dirty="0"/>
              <a:t> </a:t>
            </a:r>
            <a:r>
              <a:rPr lang="en-US" sz="1200" dirty="0" err="1" smtClean="0"/>
              <a:t>Kandinski</a:t>
            </a:r>
            <a:r>
              <a:rPr lang="en-US" sz="1200" dirty="0" smtClean="0"/>
              <a:t> </a:t>
            </a:r>
            <a:r>
              <a:rPr lang="en-US" sz="1200" dirty="0"/>
              <a:t>was a Russian painter, forerunner of abstract art in painting and art theorist. Lyric abstraction and expressionism begin with him, born in Moscow, </a:t>
            </a:r>
            <a:r>
              <a:rPr lang="en-US" sz="1200" dirty="0" err="1"/>
              <a:t>Kandinski</a:t>
            </a:r>
            <a:r>
              <a:rPr lang="en-US" sz="1200" dirty="0"/>
              <a:t> spent his childhood in Odessa, </a:t>
            </a:r>
            <a:r>
              <a:rPr lang="en-US" sz="1200" dirty="0" smtClean="0"/>
              <a:t>where </a:t>
            </a:r>
            <a:r>
              <a:rPr lang="en-US" sz="1200" dirty="0"/>
              <a:t>he graduated from the </a:t>
            </a:r>
            <a:r>
              <a:rPr lang="en-US" sz="1200" dirty="0" err="1"/>
              <a:t>Grekov</a:t>
            </a:r>
            <a:r>
              <a:rPr lang="en-US" sz="1200" dirty="0"/>
              <a:t> Odessa School of Art</a:t>
            </a:r>
            <a:r>
              <a:rPr lang="en-US" sz="1200" dirty="0" smtClean="0"/>
              <a:t>.</a:t>
            </a:r>
          </a:p>
          <a:p>
            <a:pPr lvl="2"/>
            <a:endParaRPr lang="en-US" sz="1200" dirty="0"/>
          </a:p>
          <a:p>
            <a:pPr lvl="2"/>
            <a:endParaRPr lang="en-US" sz="1200" dirty="0" smtClean="0"/>
          </a:p>
          <a:p>
            <a:pPr lvl="2"/>
            <a:endParaRPr lang="en-US" sz="1200" dirty="0"/>
          </a:p>
          <a:p>
            <a:pPr lvl="2"/>
            <a:endParaRPr lang="en-US" sz="1200" dirty="0" smtClean="0"/>
          </a:p>
          <a:p>
            <a:pPr lvl="2"/>
            <a:endParaRPr lang="en-US" sz="1200" dirty="0"/>
          </a:p>
          <a:p>
            <a:pPr lvl="2"/>
            <a:endParaRPr lang="en-US" sz="1200" dirty="0" smtClean="0"/>
          </a:p>
          <a:p>
            <a:pPr marL="914400" lvl="2" indent="0">
              <a:buNone/>
            </a:pPr>
            <a:r>
              <a:rPr lang="en-US" sz="1200" dirty="0" smtClean="0"/>
              <a:t/>
            </a:r>
            <a:br>
              <a:rPr lang="en-US" sz="1200" dirty="0" smtClean="0"/>
            </a:br>
            <a:r>
              <a:rPr lang="en-US" sz="1200" dirty="0" err="1"/>
              <a:t>Kumi</a:t>
            </a:r>
            <a:r>
              <a:rPr lang="en-US" sz="1200" dirty="0"/>
              <a:t> Yamashita is a Japanese artist based in New York City. He was born in 1968 in Takasaki, Japan, and then moved to the United States in high school as part of an exchange student program and has since remained in New York City.</a:t>
            </a:r>
            <a:endParaRPr lang="en-US" sz="1200" dirty="0" smtClean="0"/>
          </a:p>
          <a:p>
            <a:endParaRPr lang="es-CO" sz="1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420888"/>
            <a:ext cx="1584175" cy="151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804" y="4797152"/>
            <a:ext cx="2044709" cy="14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539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err="1" smtClean="0"/>
              <a:t>End</a:t>
            </a:r>
            <a:endParaRPr lang="es-CO" dirty="0"/>
          </a:p>
        </p:txBody>
      </p:sp>
      <p:sp>
        <p:nvSpPr>
          <p:cNvPr id="3" name="2 Marcador de contenido"/>
          <p:cNvSpPr>
            <a:spLocks noGrp="1"/>
          </p:cNvSpPr>
          <p:nvPr>
            <p:ph idx="1"/>
          </p:nvPr>
        </p:nvSpPr>
        <p:spPr/>
        <p:txBody>
          <a:bodyPr>
            <a:normAutofit/>
          </a:bodyPr>
          <a:lstStyle/>
          <a:p>
            <a:r>
              <a:rPr lang="es-CO" sz="9600" dirty="0" smtClean="0"/>
              <a:t> I Hope </a:t>
            </a:r>
            <a:r>
              <a:rPr lang="es-CO" sz="9600" dirty="0" err="1" smtClean="0"/>
              <a:t>you</a:t>
            </a:r>
            <a:r>
              <a:rPr lang="es-CO" sz="9600" dirty="0" smtClean="0"/>
              <a:t> </a:t>
            </a:r>
            <a:r>
              <a:rPr lang="es-CO" sz="9600" dirty="0" err="1" smtClean="0"/>
              <a:t>buy</a:t>
            </a:r>
            <a:r>
              <a:rPr lang="es-CO" sz="9600" dirty="0" smtClean="0"/>
              <a:t> </a:t>
            </a:r>
            <a:r>
              <a:rPr lang="es-CO" sz="9600" dirty="0" err="1" smtClean="0"/>
              <a:t>it</a:t>
            </a:r>
            <a:r>
              <a:rPr lang="es-CO" sz="9600" dirty="0" smtClean="0"/>
              <a:t>!!!!!</a:t>
            </a:r>
            <a:endParaRPr lang="es-CO" sz="9600" dirty="0"/>
          </a:p>
        </p:txBody>
      </p:sp>
    </p:spTree>
    <p:extLst>
      <p:ext uri="{BB962C8B-B14F-4D97-AF65-F5344CB8AC3E}">
        <p14:creationId xmlns:p14="http://schemas.microsoft.com/office/powerpoint/2010/main" val="2979531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192</Words>
  <Application>Microsoft Office PowerPoint</Application>
  <PresentationFormat>Presentación en pantalla (4:3)</PresentationFormat>
  <Paragraphs>27</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vt:lpstr>
      <vt:lpstr>How is it?</vt:lpstr>
      <vt:lpstr>Materials and process</vt:lpstr>
      <vt:lpstr>Sketch</vt:lpstr>
      <vt:lpstr>Strategie</vt:lpstr>
      <vt:lpstr>References</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Shark Tank</dc:title>
  <dc:creator>VivianaPerea</dc:creator>
  <cp:lastModifiedBy>VivianaPerea</cp:lastModifiedBy>
  <cp:revision>12</cp:revision>
  <dcterms:created xsi:type="dcterms:W3CDTF">2019-09-26T23:18:38Z</dcterms:created>
  <dcterms:modified xsi:type="dcterms:W3CDTF">2019-09-27T03:40:11Z</dcterms:modified>
</cp:coreProperties>
</file>